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11" autoAdjust="0"/>
    <p:restoredTop sz="94660"/>
  </p:normalViewPr>
  <p:slideViewPr>
    <p:cSldViewPr snapToGrid="0" showGuides="1">
      <p:cViewPr varScale="1">
        <p:scale>
          <a:sx n="108" d="100"/>
          <a:sy n="108" d="100"/>
        </p:scale>
        <p:origin x="234" y="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7344ED-7949-431E-9845-E07E2999CAF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F7BFED3-7CC5-4FB5-AE41-17AC83FD9A0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024207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1A2FCC-0AA8-4B1B-801D-E9E1A4CD55A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F364AB7-31E7-4CE6-AA57-C6FA89E841E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091595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E0FC525-628F-46D4-BBB5-2F91E584F375}"/>
              </a:ext>
            </a:extLst>
          </p:cNvPr>
          <p:cNvSpPr>
            <a:spLocks noGrp="1"/>
          </p:cNvSpPr>
          <p:nvPr>
            <p:ph type="title" orient="vert" hasCustomPrompt="1"/>
          </p:nvPr>
        </p:nvSpPr>
        <p:spPr>
          <a:xfrm>
            <a:off x="8724900" y="923191"/>
            <a:ext cx="2628900" cy="5253771"/>
          </a:xfrm>
        </p:spPr>
        <p:txBody>
          <a:bodyPr vert="eaVert"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1592C3B-DC98-42D6-9B1F-1F41FA741C8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923191"/>
            <a:ext cx="7734300" cy="5253771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4068230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BCAEAA-71E6-40AB-95EB-3379788F7AD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847727"/>
            <a:ext cx="10515600" cy="1325563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41EFB9B-9E37-41E9-B506-2FDA51724B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9271272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AEAD5D80-00CF-4D2D-8078-E590DCCF20E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8" y="0"/>
            <a:ext cx="12186584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A1A58F2-87A4-42C8-B737-3291FBA8DBA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F715C24-372B-42B9-BAD4-B02E6B3B12D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C0D13F4D-1A72-49E3-9A99-4384EDD4C6C9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725" y="163259"/>
            <a:ext cx="2828550" cy="5212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72320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254DD6-901A-4911-84D4-E0B5B5FDB7F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F2A529F-F28A-419B-B16C-445DD3508C0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1C876FC-EAAB-418A-90B7-43E4E6DAF5C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142090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6961E9-00A8-4A15-B224-2CABA6F0989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9788" y="866286"/>
            <a:ext cx="10515600" cy="1325563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9E9382D-3176-4C7E-9FA0-2F3F4920F5A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2182324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7AB168F-B346-4439-925E-7352AE2E949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3006236"/>
            <a:ext cx="5157787" cy="280547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2E654B1-1C78-4B83-B1EE-145CBCFFCFF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2182324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F238044-C88E-4507-8AA0-A9C5A7024EF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3006236"/>
            <a:ext cx="5183188" cy="280547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9947233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DC0940-5B4B-4BE7-9C75-068446B89D1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1959985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456543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859D8F-53DC-43AD-BAEB-001481F72E4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1DDECA6-6EEE-4EFD-B95B-9979151A684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7E883E7-099E-4FD4-BB3F-16D9C0AACA1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602004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67B5D3-9C27-4EE6-B16B-537C2A2F0C4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F234B47-DE44-4572-BC0E-CAD9502A322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B69D8DF-5BD2-4E13-860E-388454AFD37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307975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9F408A5A-B30B-4113-AB59-DEE033FC53F7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8" y="0"/>
            <a:ext cx="12186584" cy="6858000"/>
          </a:xfrm>
          <a:prstGeom prst="rect">
            <a:avLst/>
          </a:prstGeom>
        </p:spPr>
      </p:pic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B83CE49-9B82-4EFE-B6E4-DA7B7C35DD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8477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D9866B7-E469-4F54-9056-331417085E7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2308227"/>
            <a:ext cx="10515600" cy="35122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6EA058CD-2735-45AC-A455-58212A1FA3A2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725" y="163259"/>
            <a:ext cx="2828550" cy="5212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19271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tx1"/>
          </a:solidFill>
          <a:latin typeface="Tw Cen MT" panose="020B0602020104020603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Tw Cen MT" panose="020B0602020104020603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Tw Cen MT" panose="020B0602020104020603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Tw Cen MT" panose="020B0602020104020603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Tw Cen MT" panose="020B0602020104020603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Tw Cen MT" panose="020B0602020104020603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34FD36-7977-4378-A462-70F599692A1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CD803DA-4551-40B0-A0BE-BA718ADF022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48B3D06-8FFB-4D03-912D-E0AA1F33D22E}"/>
              </a:ext>
            </a:extLst>
          </p:cNvPr>
          <p:cNvSpPr txBox="1"/>
          <p:nvPr/>
        </p:nvSpPr>
        <p:spPr>
          <a:xfrm>
            <a:off x="9696226" y="163259"/>
            <a:ext cx="238604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Insert University Logo Here or Delete textbox</a:t>
            </a:r>
          </a:p>
        </p:txBody>
      </p:sp>
    </p:spTree>
    <p:extLst>
      <p:ext uri="{BB962C8B-B14F-4D97-AF65-F5344CB8AC3E}">
        <p14:creationId xmlns:p14="http://schemas.microsoft.com/office/powerpoint/2010/main" val="408841890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7</Words>
  <Application>Microsoft Office PowerPoint</Application>
  <PresentationFormat>Widescreen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Tw Cen MT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Geideman, Cheyanne W</dc:creator>
  <cp:lastModifiedBy>Geideman, Cheyanne W</cp:lastModifiedBy>
  <cp:revision>2</cp:revision>
  <dcterms:created xsi:type="dcterms:W3CDTF">2019-08-09T17:56:11Z</dcterms:created>
  <dcterms:modified xsi:type="dcterms:W3CDTF">2019-08-09T18:02:15Z</dcterms:modified>
</cp:coreProperties>
</file>